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752</Words>
  <Application>Microsoft Office PowerPoint</Application>
  <PresentationFormat>Widescreen</PresentationFormat>
  <Paragraphs>183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70</cp:revision>
  <dcterms:created xsi:type="dcterms:W3CDTF">2022-05-19T15:06:45Z</dcterms:created>
  <dcterms:modified xsi:type="dcterms:W3CDTF">2022-10-24T01:28:11Z</dcterms:modified>
</cp:coreProperties>
</file>